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4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5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6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7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8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9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4" r:id="rId1"/>
    <p:sldMasterId id="2147483858" r:id="rId2"/>
    <p:sldMasterId id="2147483891" r:id="rId3"/>
    <p:sldMasterId id="2147483924" r:id="rId4"/>
    <p:sldMasterId id="2147483980" r:id="rId5"/>
    <p:sldMasterId id="2147484017" r:id="rId6"/>
    <p:sldMasterId id="2147484061" r:id="rId7"/>
    <p:sldMasterId id="2147484105" r:id="rId8"/>
    <p:sldMasterId id="2147484145" r:id="rId9"/>
    <p:sldMasterId id="2147484186" r:id="rId10"/>
  </p:sldMasterIdLst>
  <p:notesMasterIdLst>
    <p:notesMasterId r:id="rId12"/>
  </p:notesMasterIdLst>
  <p:handoutMasterIdLst>
    <p:handoutMasterId r:id="rId13"/>
  </p:handoutMasterIdLst>
  <p:sldIdLst>
    <p:sldId id="269" r:id="rId11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vel 200" id="{591A3328-AB40-EB40-8371-0BE8997D5ECA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2FF"/>
    <a:srgbClr val="0062FF"/>
    <a:srgbClr val="BEBEBE"/>
    <a:srgbClr val="F8F8F8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83810"/>
  </p:normalViewPr>
  <p:slideViewPr>
    <p:cSldViewPr snapToGrid="0" snapToObjects="1">
      <p:cViewPr varScale="1">
        <p:scale>
          <a:sx n="95" d="100"/>
          <a:sy n="95" d="100"/>
        </p:scale>
        <p:origin x="121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5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8.png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FE40CCE-4D26-C04C-BE6A-001FD71387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312" y="4585189"/>
            <a:ext cx="370352" cy="3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17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32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61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425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7059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and Content">
    <p:bg>
      <p:bgPr>
        <a:solidFill>
          <a:srgbClr val="00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3"/>
          <p:cNvSpPr/>
          <p:nvPr/>
        </p:nvSpPr>
        <p:spPr>
          <a:xfrm>
            <a:off x="2286000" y="-1"/>
            <a:ext cx="6858000" cy="5143501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</p:spPr>
        <p:txBody>
          <a:bodyPr lIns="28574" tIns="28574" rIns="28574" bIns="28574" anchor="ctr"/>
          <a:lstStyle/>
          <a:p>
            <a:pPr algn="ctr" defTabSz="685814">
              <a:defRPr sz="2000">
                <a:solidFill>
                  <a:srgbClr val="000E5E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250"/>
          </a:p>
        </p:txBody>
      </p:sp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285749" y="1285875"/>
            <a:ext cx="1857376" cy="2286000"/>
          </a:xfrm>
          <a:prstGeom prst="rect">
            <a:avLst/>
          </a:prstGeom>
        </p:spPr>
        <p:txBody>
          <a:bodyPr lIns="0" tIns="0" rIns="0" bIns="0"/>
          <a:lstStyle>
            <a:lvl1pPr defTabSz="457199">
              <a:defRPr sz="2375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8604" y="165734"/>
            <a:ext cx="1857376" cy="514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457199">
              <a:lnSpc>
                <a:spcPct val="100000"/>
              </a:lnSpc>
              <a:spcBef>
                <a:spcPts val="1063"/>
              </a:spcBef>
              <a:buSzTx/>
              <a:buFontTx/>
              <a:buNone/>
              <a:defRPr sz="1000">
                <a:solidFill>
                  <a:srgbClr val="69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73036" indent="-173036" defTabSz="457199">
              <a:lnSpc>
                <a:spcPct val="100000"/>
              </a:lnSpc>
              <a:spcBef>
                <a:spcPts val="1063"/>
              </a:spcBef>
              <a:buFontTx/>
              <a:buChar char="–"/>
              <a:defRPr sz="1000">
                <a:solidFill>
                  <a:srgbClr val="69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312936" indent="-173036" defTabSz="457199">
              <a:lnSpc>
                <a:spcPct val="100000"/>
              </a:lnSpc>
              <a:spcBef>
                <a:spcPts val="1063"/>
              </a:spcBef>
              <a:buFontTx/>
              <a:defRPr sz="1000">
                <a:solidFill>
                  <a:srgbClr val="69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454025" indent="-168275" defTabSz="457199">
              <a:lnSpc>
                <a:spcPct val="100000"/>
              </a:lnSpc>
              <a:spcBef>
                <a:spcPts val="1063"/>
              </a:spcBef>
              <a:buFontTx/>
              <a:buChar char="–"/>
              <a:defRPr sz="1000">
                <a:solidFill>
                  <a:srgbClr val="69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517496" indent="-123598" defTabSz="457199">
              <a:lnSpc>
                <a:spcPct val="100000"/>
              </a:lnSpc>
              <a:spcBef>
                <a:spcPts val="1063"/>
              </a:spcBef>
              <a:buFontTx/>
              <a:buChar char="»"/>
              <a:defRPr sz="1000">
                <a:solidFill>
                  <a:srgbClr val="69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265" y="4886335"/>
            <a:ext cx="353839" cy="142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57175" y="4572000"/>
            <a:ext cx="1885952" cy="302895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9538" y="4723606"/>
            <a:ext cx="93663" cy="87313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563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412530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57" y="4886339"/>
            <a:ext cx="353824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2511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60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6068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00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1041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9484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6868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356369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2991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2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1102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9661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4423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8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94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7341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3069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5205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8542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9584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8682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4451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5738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5995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770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13340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6702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7" y="201614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2737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7376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2145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5996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4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5522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6554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99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04396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4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0" indent="0">
              <a:buNone/>
              <a:defRPr/>
            </a:lvl3pPr>
            <a:lvl4pPr marL="434970" indent="0">
              <a:buNone/>
              <a:defRPr/>
            </a:lvl4pPr>
            <a:lvl5pPr marL="6318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9" y="3205698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716773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5" y="2315618"/>
            <a:ext cx="1292095" cy="5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8142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2189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6238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7958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939206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965417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903975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6941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66046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2051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219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857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3487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2117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9778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121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851875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2740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0976920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045031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1566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42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4312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656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930514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34732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96062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34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3747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014090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6220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5058198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5650898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03224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05361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665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03966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85783">
              <a:defRPr/>
            </a:pPr>
            <a:r>
              <a:rPr lang="en-US">
                <a:solidFill>
                  <a:srgbClr val="000000"/>
                </a:solidFill>
              </a:rPr>
              <a:t>Think 2019 / 7365 / Feb 11,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85783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</a:rPr>
              <a:pPr defTabSz="685783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83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act, number, half-image (bleed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Text"/>
          <p:cNvSpPr txBox="1">
            <a:spLocks noGrp="1"/>
          </p:cNvSpPr>
          <p:nvPr>
            <p:ph type="title"/>
          </p:nvPr>
        </p:nvSpPr>
        <p:spPr>
          <a:xfrm>
            <a:off x="228600" y="210311"/>
            <a:ext cx="4114800" cy="10038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511557"/>
            <a:ext cx="4114800" cy="31089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rgbClr val="000000"/>
                </a:solidFill>
              </a:defRPr>
            </a:lvl1pPr>
            <a:lvl2pPr marL="1186487" indent="-1186487">
              <a:lnSpc>
                <a:spcPct val="90000"/>
              </a:lnSpc>
              <a:spcBef>
                <a:spcPts val="0"/>
              </a:spcBef>
              <a:defRPr sz="9600" b="1">
                <a:solidFill>
                  <a:srgbClr val="000000"/>
                </a:solidFill>
              </a:defRPr>
            </a:lvl2pPr>
            <a:lvl3pPr marL="1410313" indent="-1186487">
              <a:lnSpc>
                <a:spcPct val="90000"/>
              </a:lnSpc>
              <a:spcBef>
                <a:spcPts val="0"/>
              </a:spcBef>
              <a:defRPr sz="9600" b="1">
                <a:solidFill>
                  <a:srgbClr val="000000"/>
                </a:solidFill>
              </a:defRPr>
            </a:lvl3pPr>
            <a:lvl4pPr marL="1611005" indent="-1153827">
              <a:lnSpc>
                <a:spcPct val="90000"/>
              </a:lnSpc>
              <a:spcBef>
                <a:spcPts val="0"/>
              </a:spcBef>
              <a:defRPr sz="9600" b="1">
                <a:solidFill>
                  <a:srgbClr val="000000"/>
                </a:solidFill>
              </a:defRPr>
            </a:lvl4pPr>
            <a:lvl5pPr marL="1816693" indent="-1186487">
              <a:lnSpc>
                <a:spcPct val="90000"/>
              </a:lnSpc>
              <a:spcBef>
                <a:spcPts val="0"/>
              </a:spcBef>
              <a:defRPr sz="96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1" name="Picture Placeholder 5"/>
          <p:cNvSpPr>
            <a:spLocks noGrp="1"/>
          </p:cNvSpPr>
          <p:nvPr>
            <p:ph type="pic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0186294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804" y="4905376"/>
            <a:ext cx="192360" cy="18081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288" y="62832"/>
            <a:ext cx="7692710" cy="508672"/>
          </a:xfrm>
          <a:prstGeom prst="rect">
            <a:avLst/>
          </a:prstGeom>
        </p:spPr>
        <p:txBody>
          <a:bodyPr/>
          <a:lstStyle>
            <a:lvl1pPr algn="l">
              <a:defRPr sz="225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6662175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3" y="4693078"/>
            <a:ext cx="521589" cy="2067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FE40CCE-4D26-C04C-BE6A-001FD71387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313" y="4585190"/>
            <a:ext cx="370352" cy="3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3516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7938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158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381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3763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2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5657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40108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94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8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0630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3322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5619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5891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4428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1236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9404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6944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5386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49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8612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2354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1470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7" y="201614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8687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0040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2138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0334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548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162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4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44349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3818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4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0" indent="0">
              <a:buNone/>
              <a:defRPr/>
            </a:lvl3pPr>
            <a:lvl4pPr marL="434970" indent="0">
              <a:buNone/>
              <a:defRPr/>
            </a:lvl4pPr>
            <a:lvl5pPr marL="63181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9" y="3205698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4827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5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00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4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88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4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1277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3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070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5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61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3162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347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889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069000" y="409368"/>
            <a:ext cx="6075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681553"/>
            <a:ext cx="6075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86609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966">
              <a:defRPr/>
            </a:pPr>
            <a:fld id="{D0BE6F14-FF48-0F4F-A8AA-2E3F25371E4A}" type="slidenum">
              <a:rPr lang="en-US" smtClean="0">
                <a:solidFill>
                  <a:srgbClr val="FFFFFF"/>
                </a:solidFill>
              </a:rPr>
              <a:pPr defTabSz="685966"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Think 2018 / DOC 5517 / March 19,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332D5E-8634-1745-A611-C432E4B71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5" y="1249371"/>
            <a:ext cx="2895600" cy="3606554"/>
          </a:xfrm>
          <a:prstGeom prst="rect">
            <a:avLst/>
          </a:prstGeom>
        </p:spPr>
        <p:txBody>
          <a:bodyPr/>
          <a:lstStyle>
            <a:lvl1pPr marL="212593" indent="-212593">
              <a:lnSpc>
                <a:spcPct val="100000"/>
              </a:lnSpc>
              <a:spcAft>
                <a:spcPts val="900"/>
              </a:spcAft>
              <a:buFont typeface="System Font Regular"/>
              <a:buChar char="+"/>
              <a:defRPr sz="1800" b="1">
                <a:latin typeface="DINPro Light" panose="02000504040000020003" pitchFamily="2" charset="0"/>
              </a:defRPr>
            </a:lvl1pPr>
            <a:lvl2pPr marL="385754" indent="-212593">
              <a:lnSpc>
                <a:spcPct val="100000"/>
              </a:lnSpc>
              <a:spcAft>
                <a:spcPts val="900"/>
              </a:spcAft>
              <a:buFont typeface="System Font Regular"/>
              <a:buChar char="+"/>
              <a:defRPr sz="1500" b="1">
                <a:latin typeface="DINPro Light" panose="02000504040000020003" pitchFamily="2" charset="0"/>
              </a:defRPr>
            </a:lvl2pPr>
            <a:lvl3pPr marL="642922" indent="-128585">
              <a:lnSpc>
                <a:spcPct val="100000"/>
              </a:lnSpc>
              <a:spcAft>
                <a:spcPts val="900"/>
              </a:spcAft>
              <a:buFont typeface="System Font Regular"/>
              <a:buChar char="+"/>
              <a:defRPr sz="1200" b="1">
                <a:latin typeface="DINPro Light" panose="02000504040000020003" pitchFamily="2" charset="0"/>
              </a:defRPr>
            </a:lvl3pPr>
            <a:lvl4pPr marL="900091" indent="-128585">
              <a:lnSpc>
                <a:spcPct val="100000"/>
              </a:lnSpc>
              <a:spcAft>
                <a:spcPts val="900"/>
              </a:spcAft>
              <a:buFont typeface="System Font Regular"/>
              <a:buChar char="+"/>
              <a:defRPr sz="1050" b="1">
                <a:latin typeface="DINPro Light" panose="02000504040000020003" pitchFamily="2" charset="0"/>
              </a:defRPr>
            </a:lvl4pPr>
            <a:lvl5pPr marL="1157259" indent="-128585">
              <a:lnSpc>
                <a:spcPct val="100000"/>
              </a:lnSpc>
              <a:spcAft>
                <a:spcPts val="900"/>
              </a:spcAft>
              <a:buFont typeface="System Font Regular"/>
              <a:buChar char="+"/>
              <a:defRPr sz="1050" b="1">
                <a:latin typeface="DINPro Light" panose="02000504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8E9E84-1E5A-F347-947B-E0897EE8D37D}"/>
              </a:ext>
            </a:extLst>
          </p:cNvPr>
          <p:cNvSpPr/>
          <p:nvPr userDrawn="1"/>
        </p:nvSpPr>
        <p:spPr>
          <a:xfrm>
            <a:off x="3057525" y="0"/>
            <a:ext cx="6115050" cy="5143500"/>
          </a:xfrm>
          <a:prstGeom prst="rect">
            <a:avLst/>
          </a:prstGeom>
          <a:solidFill>
            <a:srgbClr val="652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B97E1F-B3C9-AC46-A3E2-E4F79C0DB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87" r="33388" b="40000"/>
          <a:stretch/>
        </p:blipFill>
        <p:spPr>
          <a:xfrm>
            <a:off x="8686801" y="4676849"/>
            <a:ext cx="388424" cy="348057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D7DB65E5-B84F-BF49-9544-90A6B9EED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35" y="287576"/>
            <a:ext cx="2726090" cy="674217"/>
          </a:xfrm>
          <a:prstGeom prst="rect">
            <a:avLst/>
          </a:prstGeom>
        </p:spPr>
        <p:txBody>
          <a:bodyPr/>
          <a:lstStyle>
            <a:lvl1pPr>
              <a:defRPr sz="3300">
                <a:latin typeface="DIN Alternate" panose="020B0500000000000000" pitchFamily="34" charset="77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461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85966">
              <a:defRPr/>
            </a:pPr>
            <a:fld id="{D0BE6F14-FF48-0F4F-A8AA-2E3F25371E4A}" type="slidenum">
              <a:rPr lang="en-US" smtClean="0">
                <a:solidFill>
                  <a:srgbClr val="565656"/>
                </a:solidFill>
              </a:rPr>
              <a:pPr defTabSz="685966">
                <a:defRPr/>
              </a:pPr>
              <a:t>‹#›</a:t>
            </a:fld>
            <a:endParaRPr lang="en-US">
              <a:solidFill>
                <a:srgbClr val="565656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6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IBM Data and AI / © 2019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4344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FE40CCE-4D26-C04C-BE6A-001FD7138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" y="4585189"/>
            <a:ext cx="370352" cy="3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625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0419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1943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4929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10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6895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4709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25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8666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3385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5349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069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94568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7730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57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1524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3954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293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11213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1795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4731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2639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5707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1130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926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78943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1496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3814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4673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69867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4347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6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61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508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6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8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188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3506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73228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6142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95D5B-5689-1646-A684-903A0326FD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977" y="4686395"/>
            <a:ext cx="583423" cy="2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359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7438" y="0"/>
            <a:ext cx="9151437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80B8D-1226-6747-A2C6-FBD3FDB5B9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977" y="4686395"/>
            <a:ext cx="583423" cy="2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837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49AA2-DF6E-584F-984A-1804FD5B2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977" y="4686395"/>
            <a:ext cx="583423" cy="2356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5F53A0-1EE2-2743-8CD5-F9BA9BA2F3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43400" y="0"/>
            <a:ext cx="48006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FAC7E0-3CA4-E144-9F67-69ACC30A7B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7"/>
          <a:stretch/>
        </p:blipFill>
        <p:spPr>
          <a:xfrm>
            <a:off x="4416358" y="1"/>
            <a:ext cx="4727642" cy="468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4143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3495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57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4055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56165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989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92271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065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55941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5112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8025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3189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18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7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8538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72057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3561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1013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39716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2821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5475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24655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7199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481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6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48252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2197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80354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4877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69468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74587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23762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5613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75461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9712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29852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19494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CB000-DED0-E349-AC95-E5BDF8ECD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08260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0E99EEC-E697-1D4F-91F9-0960174B1D85}" type="datetime1">
              <a:rPr lang="en-US" smtClean="0">
                <a:solidFill>
                  <a:srgbClr val="000000"/>
                </a:solidFill>
              </a:rPr>
              <a:pPr/>
              <a:t>2/11/2021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World of Watson2016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9910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78360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9" y="4604933"/>
            <a:ext cx="1574103" cy="398967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7298" y="1621626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98432501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2104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2015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0925104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047347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669871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51530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745211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4730892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0079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38199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9933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5658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53900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1280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8974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9099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5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52044645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1007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2643062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7096234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9153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6163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84710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3339279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738676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419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4506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7131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32345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7398379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13774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94137741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1870948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679122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7231409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78389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3" y="4847438"/>
            <a:ext cx="95251" cy="95251"/>
          </a:xfrm>
          <a:prstGeom prst="rect">
            <a:avLst/>
          </a:prstGeom>
        </p:spPr>
        <p:txBody>
          <a:bodyPr/>
          <a:lstStyle>
            <a:lvl1pPr defTabSz="685749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4035418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31001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824031" y="4848896"/>
            <a:ext cx="91371" cy="92333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2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1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2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2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986207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3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2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56A-E1AA-F843-BF52-05C1433C8A91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1CF7-B4BA-144B-80B2-1C0318161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3988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35133-BC66-D740-A8F2-49180671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D3B9-4146-964F-9E7E-473F62F24AD4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45912-5042-564C-832E-5F4D1FCB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7C03A-5B66-D84C-9FE8-F9571A89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0C38D-EECB-EB43-9681-4BA108CCC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60816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9995" y="4972050"/>
            <a:ext cx="2514600" cy="171450"/>
          </a:xfrm>
          <a:prstGeom prst="rect">
            <a:avLst/>
          </a:prstGeom>
          <a:ln/>
        </p:spPr>
        <p:txBody>
          <a:bodyPr/>
          <a:lstStyle>
            <a:lvl1pPr>
              <a:defRPr sz="75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lang="en-US" dirty="0"/>
              <a:t>Page </a:t>
            </a:r>
            <a:fld id="{68C84B11-9EBE-4E5C-B462-549C9216BA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83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38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A87B096-0345-E040-8544-9CEA401AC1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312" y="4585189"/>
            <a:ext cx="370352" cy="3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5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873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70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8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6.xml"/><Relationship Id="rId18" Type="http://schemas.openxmlformats.org/officeDocument/2006/relationships/slideLayout" Target="../slideLayouts/slideLayout361.xml"/><Relationship Id="rId26" Type="http://schemas.openxmlformats.org/officeDocument/2006/relationships/slideLayout" Target="../slideLayouts/slideLayout369.xml"/><Relationship Id="rId39" Type="http://schemas.openxmlformats.org/officeDocument/2006/relationships/slideLayout" Target="../slideLayouts/slideLayout382.xml"/><Relationship Id="rId21" Type="http://schemas.openxmlformats.org/officeDocument/2006/relationships/slideLayout" Target="../slideLayouts/slideLayout364.xml"/><Relationship Id="rId34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50.xml"/><Relationship Id="rId2" Type="http://schemas.openxmlformats.org/officeDocument/2006/relationships/slideLayout" Target="../slideLayouts/slideLayout345.xml"/><Relationship Id="rId16" Type="http://schemas.openxmlformats.org/officeDocument/2006/relationships/slideLayout" Target="../slideLayouts/slideLayout359.xml"/><Relationship Id="rId20" Type="http://schemas.openxmlformats.org/officeDocument/2006/relationships/slideLayout" Target="../slideLayouts/slideLayout363.xml"/><Relationship Id="rId29" Type="http://schemas.openxmlformats.org/officeDocument/2006/relationships/slideLayout" Target="../slideLayouts/slideLayout372.xml"/><Relationship Id="rId41" Type="http://schemas.openxmlformats.org/officeDocument/2006/relationships/theme" Target="../theme/theme10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54.xml"/><Relationship Id="rId24" Type="http://schemas.openxmlformats.org/officeDocument/2006/relationships/slideLayout" Target="../slideLayouts/slideLayout367.xml"/><Relationship Id="rId32" Type="http://schemas.openxmlformats.org/officeDocument/2006/relationships/slideLayout" Target="../slideLayouts/slideLayout375.xml"/><Relationship Id="rId37" Type="http://schemas.openxmlformats.org/officeDocument/2006/relationships/slideLayout" Target="../slideLayouts/slideLayout380.xml"/><Relationship Id="rId40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48.xml"/><Relationship Id="rId15" Type="http://schemas.openxmlformats.org/officeDocument/2006/relationships/slideLayout" Target="../slideLayouts/slideLayout358.xml"/><Relationship Id="rId23" Type="http://schemas.openxmlformats.org/officeDocument/2006/relationships/slideLayout" Target="../slideLayouts/slideLayout366.xml"/><Relationship Id="rId28" Type="http://schemas.openxmlformats.org/officeDocument/2006/relationships/slideLayout" Target="../slideLayouts/slideLayout371.xml"/><Relationship Id="rId36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53.xml"/><Relationship Id="rId19" Type="http://schemas.openxmlformats.org/officeDocument/2006/relationships/slideLayout" Target="../slideLayouts/slideLayout362.xml"/><Relationship Id="rId31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Relationship Id="rId14" Type="http://schemas.openxmlformats.org/officeDocument/2006/relationships/slideLayout" Target="../slideLayouts/slideLayout357.xml"/><Relationship Id="rId22" Type="http://schemas.openxmlformats.org/officeDocument/2006/relationships/slideLayout" Target="../slideLayouts/slideLayout365.xml"/><Relationship Id="rId27" Type="http://schemas.openxmlformats.org/officeDocument/2006/relationships/slideLayout" Target="../slideLayouts/slideLayout370.xml"/><Relationship Id="rId30" Type="http://schemas.openxmlformats.org/officeDocument/2006/relationships/slideLayout" Target="../slideLayouts/slideLayout373.xml"/><Relationship Id="rId35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51.xml"/><Relationship Id="rId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55.xml"/><Relationship Id="rId17" Type="http://schemas.openxmlformats.org/officeDocument/2006/relationships/slideLayout" Target="../slideLayouts/slideLayout360.xml"/><Relationship Id="rId25" Type="http://schemas.openxmlformats.org/officeDocument/2006/relationships/slideLayout" Target="../slideLayouts/slideLayout368.xml"/><Relationship Id="rId33" Type="http://schemas.openxmlformats.org/officeDocument/2006/relationships/slideLayout" Target="../slideLayouts/slideLayout376.xml"/><Relationship Id="rId38" Type="http://schemas.openxmlformats.org/officeDocument/2006/relationships/slideLayout" Target="../slideLayouts/slideLayout38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5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5.xml"/><Relationship Id="rId18" Type="http://schemas.openxmlformats.org/officeDocument/2006/relationships/slideLayout" Target="../slideLayouts/slideLayout200.xml"/><Relationship Id="rId26" Type="http://schemas.openxmlformats.org/officeDocument/2006/relationships/slideLayout" Target="../slideLayouts/slideLayout208.xml"/><Relationship Id="rId39" Type="http://schemas.openxmlformats.org/officeDocument/2006/relationships/slideLayout" Target="../slideLayouts/slideLayout221.xml"/><Relationship Id="rId21" Type="http://schemas.openxmlformats.org/officeDocument/2006/relationships/slideLayout" Target="../slideLayouts/slideLayout203.xml"/><Relationship Id="rId34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4.xml"/><Relationship Id="rId17" Type="http://schemas.openxmlformats.org/officeDocument/2006/relationships/slideLayout" Target="../slideLayouts/slideLayout199.xml"/><Relationship Id="rId25" Type="http://schemas.openxmlformats.org/officeDocument/2006/relationships/slideLayout" Target="../slideLayouts/slideLayout207.xml"/><Relationship Id="rId33" Type="http://schemas.openxmlformats.org/officeDocument/2006/relationships/slideLayout" Target="../slideLayouts/slideLayout215.xml"/><Relationship Id="rId38" Type="http://schemas.openxmlformats.org/officeDocument/2006/relationships/slideLayout" Target="../slideLayouts/slideLayout220.xml"/><Relationship Id="rId2" Type="http://schemas.openxmlformats.org/officeDocument/2006/relationships/slideLayout" Target="../slideLayouts/slideLayout184.xml"/><Relationship Id="rId16" Type="http://schemas.openxmlformats.org/officeDocument/2006/relationships/slideLayout" Target="../slideLayouts/slideLayout198.xml"/><Relationship Id="rId20" Type="http://schemas.openxmlformats.org/officeDocument/2006/relationships/slideLayout" Target="../slideLayouts/slideLayout202.xml"/><Relationship Id="rId29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24" Type="http://schemas.openxmlformats.org/officeDocument/2006/relationships/slideLayout" Target="../slideLayouts/slideLayout206.xml"/><Relationship Id="rId32" Type="http://schemas.openxmlformats.org/officeDocument/2006/relationships/slideLayout" Target="../slideLayouts/slideLayout214.xml"/><Relationship Id="rId37" Type="http://schemas.openxmlformats.org/officeDocument/2006/relationships/slideLayout" Target="../slideLayouts/slideLayout219.xml"/><Relationship Id="rId40" Type="http://schemas.openxmlformats.org/officeDocument/2006/relationships/theme" Target="../theme/theme6.xml"/><Relationship Id="rId5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97.xml"/><Relationship Id="rId23" Type="http://schemas.openxmlformats.org/officeDocument/2006/relationships/slideLayout" Target="../slideLayouts/slideLayout205.xml"/><Relationship Id="rId28" Type="http://schemas.openxmlformats.org/officeDocument/2006/relationships/slideLayout" Target="../slideLayouts/slideLayout210.xml"/><Relationship Id="rId36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192.xml"/><Relationship Id="rId19" Type="http://schemas.openxmlformats.org/officeDocument/2006/relationships/slideLayout" Target="../slideLayouts/slideLayout201.xml"/><Relationship Id="rId31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6.xml"/><Relationship Id="rId22" Type="http://schemas.openxmlformats.org/officeDocument/2006/relationships/slideLayout" Target="../slideLayouts/slideLayout204.xml"/><Relationship Id="rId27" Type="http://schemas.openxmlformats.org/officeDocument/2006/relationships/slideLayout" Target="../slideLayouts/slideLayout209.xml"/><Relationship Id="rId30" Type="http://schemas.openxmlformats.org/officeDocument/2006/relationships/slideLayout" Target="../slideLayouts/slideLayout212.xml"/><Relationship Id="rId35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5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26" Type="http://schemas.openxmlformats.org/officeDocument/2006/relationships/slideLayout" Target="../slideLayouts/slideLayout247.xml"/><Relationship Id="rId39" Type="http://schemas.openxmlformats.org/officeDocument/2006/relationships/slideLayout" Target="../slideLayouts/slideLayout260.xml"/><Relationship Id="rId21" Type="http://schemas.openxmlformats.org/officeDocument/2006/relationships/slideLayout" Target="../slideLayouts/slideLayout242.xml"/><Relationship Id="rId34" Type="http://schemas.openxmlformats.org/officeDocument/2006/relationships/slideLayout" Target="../slideLayouts/slideLayout255.xml"/><Relationship Id="rId42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0.xml"/><Relationship Id="rId41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24" Type="http://schemas.openxmlformats.org/officeDocument/2006/relationships/slideLayout" Target="../slideLayouts/slideLayout245.xml"/><Relationship Id="rId32" Type="http://schemas.openxmlformats.org/officeDocument/2006/relationships/slideLayout" Target="../slideLayouts/slideLayout253.xml"/><Relationship Id="rId37" Type="http://schemas.openxmlformats.org/officeDocument/2006/relationships/slideLayout" Target="../slideLayouts/slideLayout258.xml"/><Relationship Id="rId40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23" Type="http://schemas.openxmlformats.org/officeDocument/2006/relationships/slideLayout" Target="../slideLayouts/slideLayout244.xml"/><Relationship Id="rId28" Type="http://schemas.openxmlformats.org/officeDocument/2006/relationships/slideLayout" Target="../slideLayouts/slideLayout249.xml"/><Relationship Id="rId36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31" Type="http://schemas.openxmlformats.org/officeDocument/2006/relationships/slideLayout" Target="../slideLayouts/slideLayout252.xml"/><Relationship Id="rId44" Type="http://schemas.openxmlformats.org/officeDocument/2006/relationships/theme" Target="../theme/theme7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slideLayout" Target="../slideLayouts/slideLayout243.xml"/><Relationship Id="rId27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51.xml"/><Relationship Id="rId35" Type="http://schemas.openxmlformats.org/officeDocument/2006/relationships/slideLayout" Target="../slideLayouts/slideLayout256.xml"/><Relationship Id="rId43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5" Type="http://schemas.openxmlformats.org/officeDocument/2006/relationships/slideLayout" Target="../slideLayouts/slideLayout246.xml"/><Relationship Id="rId33" Type="http://schemas.openxmlformats.org/officeDocument/2006/relationships/slideLayout" Target="../slideLayouts/slideLayout254.xml"/><Relationship Id="rId38" Type="http://schemas.openxmlformats.org/officeDocument/2006/relationships/slideLayout" Target="../slideLayouts/slideLayout25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9" Type="http://schemas.openxmlformats.org/officeDocument/2006/relationships/slideLayout" Target="../slideLayouts/slideLayout303.xml"/><Relationship Id="rId21" Type="http://schemas.openxmlformats.org/officeDocument/2006/relationships/slideLayout" Target="../slideLayouts/slideLayout285.xml"/><Relationship Id="rId34" Type="http://schemas.openxmlformats.org/officeDocument/2006/relationships/slideLayout" Target="../slideLayouts/slideLayout298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38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37" Type="http://schemas.openxmlformats.org/officeDocument/2006/relationships/slideLayout" Target="../slideLayouts/slideLayout301.xml"/><Relationship Id="rId40" Type="http://schemas.openxmlformats.org/officeDocument/2006/relationships/theme" Target="../theme/theme8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36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6.xml"/><Relationship Id="rId18" Type="http://schemas.openxmlformats.org/officeDocument/2006/relationships/slideLayout" Target="../slideLayouts/slideLayout321.xml"/><Relationship Id="rId26" Type="http://schemas.openxmlformats.org/officeDocument/2006/relationships/slideLayout" Target="../slideLayouts/slideLayout329.xml"/><Relationship Id="rId39" Type="http://schemas.openxmlformats.org/officeDocument/2006/relationships/slideLayout" Target="../slideLayouts/slideLayout342.xml"/><Relationship Id="rId21" Type="http://schemas.openxmlformats.org/officeDocument/2006/relationships/slideLayout" Target="../slideLayouts/slideLayout324.xml"/><Relationship Id="rId34" Type="http://schemas.openxmlformats.org/officeDocument/2006/relationships/slideLayout" Target="../slideLayouts/slideLayout337.xml"/><Relationship Id="rId7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305.xml"/><Relationship Id="rId16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323.xml"/><Relationship Id="rId29" Type="http://schemas.openxmlformats.org/officeDocument/2006/relationships/slideLayout" Target="../slideLayouts/slideLayout332.xml"/><Relationship Id="rId41" Type="http://schemas.openxmlformats.org/officeDocument/2006/relationships/theme" Target="../theme/theme9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24" Type="http://schemas.openxmlformats.org/officeDocument/2006/relationships/slideLayout" Target="../slideLayouts/slideLayout327.xml"/><Relationship Id="rId32" Type="http://schemas.openxmlformats.org/officeDocument/2006/relationships/slideLayout" Target="../slideLayouts/slideLayout335.xml"/><Relationship Id="rId37" Type="http://schemas.openxmlformats.org/officeDocument/2006/relationships/slideLayout" Target="../slideLayouts/slideLayout340.xml"/><Relationship Id="rId40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8.xml"/><Relationship Id="rId23" Type="http://schemas.openxmlformats.org/officeDocument/2006/relationships/slideLayout" Target="../slideLayouts/slideLayout326.xml"/><Relationship Id="rId28" Type="http://schemas.openxmlformats.org/officeDocument/2006/relationships/slideLayout" Target="../slideLayouts/slideLayout331.xml"/><Relationship Id="rId36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13.xml"/><Relationship Id="rId19" Type="http://schemas.openxmlformats.org/officeDocument/2006/relationships/slideLayout" Target="../slideLayouts/slideLayout322.xml"/><Relationship Id="rId31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7.xml"/><Relationship Id="rId22" Type="http://schemas.openxmlformats.org/officeDocument/2006/relationships/slideLayout" Target="../slideLayouts/slideLayout325.xml"/><Relationship Id="rId27" Type="http://schemas.openxmlformats.org/officeDocument/2006/relationships/slideLayout" Target="../slideLayouts/slideLayout330.xml"/><Relationship Id="rId30" Type="http://schemas.openxmlformats.org/officeDocument/2006/relationships/slideLayout" Target="../slideLayouts/slideLayout333.xml"/><Relationship Id="rId35" Type="http://schemas.openxmlformats.org/officeDocument/2006/relationships/slideLayout" Target="../slideLayouts/slideLayout338.xml"/><Relationship Id="rId8" Type="http://schemas.openxmlformats.org/officeDocument/2006/relationships/slideLayout" Target="../slideLayouts/slideLayout311.xml"/><Relationship Id="rId3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20.xml"/><Relationship Id="rId25" Type="http://schemas.openxmlformats.org/officeDocument/2006/relationships/slideLayout" Target="../slideLayouts/slideLayout328.xml"/><Relationship Id="rId33" Type="http://schemas.openxmlformats.org/officeDocument/2006/relationships/slideLayout" Target="../slideLayouts/slideLayout336.xml"/><Relationship Id="rId38" Type="http://schemas.openxmlformats.org/officeDocument/2006/relationships/slideLayout" Target="../slideLayouts/slideLayout3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974" r:id="rId32"/>
    <p:sldLayoutId id="2147483975" r:id="rId33"/>
    <p:sldLayoutId id="2147483976" r:id="rId34"/>
    <p:sldLayoutId id="2147483977" r:id="rId35"/>
    <p:sldLayoutId id="2147483978" r:id="rId36"/>
    <p:sldLayoutId id="2147484058" r:id="rId37"/>
    <p:sldLayoutId id="2147484059" r:id="rId38"/>
    <p:sldLayoutId id="2147484060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749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  <p:sldLayoutId id="2147484198" r:id="rId12"/>
    <p:sldLayoutId id="2147484199" r:id="rId13"/>
    <p:sldLayoutId id="2147484200" r:id="rId14"/>
    <p:sldLayoutId id="2147484201" r:id="rId15"/>
    <p:sldLayoutId id="2147484202" r:id="rId16"/>
    <p:sldLayoutId id="2147484203" r:id="rId17"/>
    <p:sldLayoutId id="2147484204" r:id="rId18"/>
    <p:sldLayoutId id="2147484205" r:id="rId19"/>
    <p:sldLayoutId id="2147484206" r:id="rId20"/>
    <p:sldLayoutId id="2147484207" r:id="rId21"/>
    <p:sldLayoutId id="2147484208" r:id="rId22"/>
    <p:sldLayoutId id="2147484209" r:id="rId23"/>
    <p:sldLayoutId id="2147484210" r:id="rId24"/>
    <p:sldLayoutId id="2147484211" r:id="rId25"/>
    <p:sldLayoutId id="2147484212" r:id="rId26"/>
    <p:sldLayoutId id="2147484213" r:id="rId27"/>
    <p:sldLayoutId id="2147484214" r:id="rId28"/>
    <p:sldLayoutId id="2147484215" r:id="rId29"/>
    <p:sldLayoutId id="2147484216" r:id="rId30"/>
    <p:sldLayoutId id="2147484217" r:id="rId31"/>
    <p:sldLayoutId id="2147484218" r:id="rId32"/>
    <p:sldLayoutId id="2147484219" r:id="rId33"/>
    <p:sldLayoutId id="2147484220" r:id="rId34"/>
    <p:sldLayoutId id="2147484221" r:id="rId35"/>
    <p:sldLayoutId id="2147484222" r:id="rId36"/>
    <p:sldLayoutId id="2147484223" r:id="rId37"/>
    <p:sldLayoutId id="2147484224" r:id="rId38"/>
    <p:sldLayoutId id="2147484225" r:id="rId39"/>
    <p:sldLayoutId id="21474842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  <p:sldLayoutId id="2147483969" r:id="rId33"/>
    <p:sldLayoutId id="2147483970" r:id="rId34"/>
    <p:sldLayoutId id="2147483971" r:id="rId35"/>
    <p:sldLayoutId id="2147483972" r:id="rId36"/>
    <p:sldLayoutId id="2147483973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64" r:id="rId32"/>
    <p:sldLayoutId id="2147483965" r:id="rId33"/>
    <p:sldLayoutId id="2147483966" r:id="rId34"/>
    <p:sldLayoutId id="2147483967" r:id="rId35"/>
    <p:sldLayoutId id="2147483968" r:id="rId36"/>
    <p:sldLayoutId id="2147484013" r:id="rId37"/>
    <p:sldLayoutId id="2147484016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857" r:id="rId32"/>
    <p:sldLayoutId id="2147483962" r:id="rId33"/>
    <p:sldLayoutId id="2147483961" r:id="rId34"/>
    <p:sldLayoutId id="2147483963" r:id="rId35"/>
    <p:sldLayoutId id="2147483956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4094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  <p:sldLayoutId id="2147483998" r:id="rId18"/>
    <p:sldLayoutId id="2147483999" r:id="rId19"/>
    <p:sldLayoutId id="2147484000" r:id="rId20"/>
    <p:sldLayoutId id="2147484001" r:id="rId21"/>
    <p:sldLayoutId id="2147484002" r:id="rId22"/>
    <p:sldLayoutId id="2147484003" r:id="rId23"/>
    <p:sldLayoutId id="2147484004" r:id="rId24"/>
    <p:sldLayoutId id="2147484005" r:id="rId25"/>
    <p:sldLayoutId id="2147484006" r:id="rId26"/>
    <p:sldLayoutId id="2147484007" r:id="rId27"/>
    <p:sldLayoutId id="2147484008" r:id="rId28"/>
    <p:sldLayoutId id="2147484009" r:id="rId29"/>
    <p:sldLayoutId id="2147484010" r:id="rId30"/>
    <p:sldLayoutId id="2147484011" r:id="rId31"/>
    <p:sldLayoutId id="2147484012" r:id="rId3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171448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342896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628643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803265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9896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  <p:sldLayoutId id="2147484035" r:id="rId18"/>
    <p:sldLayoutId id="2147484036" r:id="rId19"/>
    <p:sldLayoutId id="2147484037" r:id="rId20"/>
    <p:sldLayoutId id="2147484038" r:id="rId21"/>
    <p:sldLayoutId id="2147484039" r:id="rId22"/>
    <p:sldLayoutId id="2147484040" r:id="rId23"/>
    <p:sldLayoutId id="2147484041" r:id="rId24"/>
    <p:sldLayoutId id="2147484042" r:id="rId25"/>
    <p:sldLayoutId id="2147484043" r:id="rId26"/>
    <p:sldLayoutId id="2147484044" r:id="rId27"/>
    <p:sldLayoutId id="2147484045" r:id="rId28"/>
    <p:sldLayoutId id="2147484046" r:id="rId29"/>
    <p:sldLayoutId id="2147484047" r:id="rId30"/>
    <p:sldLayoutId id="2147484048" r:id="rId31"/>
    <p:sldLayoutId id="2147484049" r:id="rId32"/>
    <p:sldLayoutId id="2147484050" r:id="rId33"/>
    <p:sldLayoutId id="2147484051" r:id="rId34"/>
    <p:sldLayoutId id="2147484052" r:id="rId35"/>
    <p:sldLayoutId id="2147484053" r:id="rId36"/>
    <p:sldLayoutId id="2147484055" r:id="rId37"/>
    <p:sldLayoutId id="2147484056" r:id="rId38"/>
    <p:sldLayoutId id="2147484057" r:id="rId39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18667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  <p:sldLayoutId id="2147484079" r:id="rId18"/>
    <p:sldLayoutId id="2147484080" r:id="rId19"/>
    <p:sldLayoutId id="2147484081" r:id="rId20"/>
    <p:sldLayoutId id="2147484082" r:id="rId21"/>
    <p:sldLayoutId id="2147484083" r:id="rId22"/>
    <p:sldLayoutId id="2147484084" r:id="rId23"/>
    <p:sldLayoutId id="2147484085" r:id="rId24"/>
    <p:sldLayoutId id="2147484086" r:id="rId25"/>
    <p:sldLayoutId id="2147484087" r:id="rId26"/>
    <p:sldLayoutId id="2147484088" r:id="rId27"/>
    <p:sldLayoutId id="2147484089" r:id="rId28"/>
    <p:sldLayoutId id="2147484090" r:id="rId29"/>
    <p:sldLayoutId id="2147484091" r:id="rId30"/>
    <p:sldLayoutId id="2147484092" r:id="rId31"/>
    <p:sldLayoutId id="2147484093" r:id="rId32"/>
    <p:sldLayoutId id="2147484094" r:id="rId33"/>
    <p:sldLayoutId id="2147484095" r:id="rId34"/>
    <p:sldLayoutId id="2147484096" r:id="rId35"/>
    <p:sldLayoutId id="2147484097" r:id="rId36"/>
    <p:sldLayoutId id="2147484098" r:id="rId37"/>
    <p:sldLayoutId id="2147484099" r:id="rId38"/>
    <p:sldLayoutId id="2147484100" r:id="rId39"/>
    <p:sldLayoutId id="2147484101" r:id="rId40"/>
    <p:sldLayoutId id="2147484102" r:id="rId41"/>
    <p:sldLayoutId id="2147484103" r:id="rId42"/>
    <p:sldLayoutId id="2147484104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48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896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79770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  <p:sldLayoutId id="2147484118" r:id="rId13"/>
    <p:sldLayoutId id="2147484119" r:id="rId14"/>
    <p:sldLayoutId id="2147484120" r:id="rId15"/>
    <p:sldLayoutId id="2147484121" r:id="rId16"/>
    <p:sldLayoutId id="2147484122" r:id="rId17"/>
    <p:sldLayoutId id="2147484123" r:id="rId18"/>
    <p:sldLayoutId id="2147484124" r:id="rId19"/>
    <p:sldLayoutId id="2147484125" r:id="rId20"/>
    <p:sldLayoutId id="2147484126" r:id="rId21"/>
    <p:sldLayoutId id="2147484127" r:id="rId22"/>
    <p:sldLayoutId id="2147484128" r:id="rId23"/>
    <p:sldLayoutId id="2147484129" r:id="rId24"/>
    <p:sldLayoutId id="2147484130" r:id="rId25"/>
    <p:sldLayoutId id="2147484131" r:id="rId26"/>
    <p:sldLayoutId id="2147484132" r:id="rId27"/>
    <p:sldLayoutId id="2147484133" r:id="rId28"/>
    <p:sldLayoutId id="2147484134" r:id="rId29"/>
    <p:sldLayoutId id="2147484135" r:id="rId30"/>
    <p:sldLayoutId id="2147484136" r:id="rId31"/>
    <p:sldLayoutId id="2147484137" r:id="rId32"/>
    <p:sldLayoutId id="2147484138" r:id="rId33"/>
    <p:sldLayoutId id="2147484139" r:id="rId34"/>
    <p:sldLayoutId id="2147484140" r:id="rId35"/>
    <p:sldLayoutId id="2147484141" r:id="rId36"/>
    <p:sldLayoutId id="2147484142" r:id="rId37"/>
    <p:sldLayoutId id="2147484143" r:id="rId38"/>
    <p:sldLayoutId id="2147484144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Data and AI Forum / © 2019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29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  <p:sldLayoutId id="2147484160" r:id="rId15"/>
    <p:sldLayoutId id="2147484161" r:id="rId16"/>
    <p:sldLayoutId id="2147484162" r:id="rId17"/>
    <p:sldLayoutId id="2147484163" r:id="rId18"/>
    <p:sldLayoutId id="2147484164" r:id="rId19"/>
    <p:sldLayoutId id="2147484165" r:id="rId20"/>
    <p:sldLayoutId id="2147484166" r:id="rId21"/>
    <p:sldLayoutId id="2147484167" r:id="rId22"/>
    <p:sldLayoutId id="2147484168" r:id="rId23"/>
    <p:sldLayoutId id="2147484169" r:id="rId24"/>
    <p:sldLayoutId id="2147484170" r:id="rId25"/>
    <p:sldLayoutId id="2147484171" r:id="rId26"/>
    <p:sldLayoutId id="2147484172" r:id="rId27"/>
    <p:sldLayoutId id="2147484173" r:id="rId28"/>
    <p:sldLayoutId id="2147484174" r:id="rId29"/>
    <p:sldLayoutId id="2147484175" r:id="rId30"/>
    <p:sldLayoutId id="2147484176" r:id="rId31"/>
    <p:sldLayoutId id="2147484177" r:id="rId32"/>
    <p:sldLayoutId id="2147484178" r:id="rId33"/>
    <p:sldLayoutId id="2147484179" r:id="rId34"/>
    <p:sldLayoutId id="2147484180" r:id="rId35"/>
    <p:sldLayoutId id="2147484181" r:id="rId36"/>
    <p:sldLayoutId id="2147484182" r:id="rId37"/>
    <p:sldLayoutId id="2147484183" r:id="rId38"/>
    <p:sldLayoutId id="2147484184" r:id="rId39"/>
    <p:sldLayoutId id="2147484185" r:id="rId40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1" y="201168"/>
            <a:ext cx="5466919" cy="1467211"/>
          </a:xfrm>
        </p:spPr>
        <p:txBody>
          <a:bodyPr/>
          <a:lstStyle/>
          <a:p>
            <a:r>
              <a:rPr lang="en-US" b="1" kern="1200" dirty="0">
                <a:gradFill>
                  <a:gsLst>
                    <a:gs pos="65000">
                      <a:srgbClr val="6E7DFF"/>
                    </a:gs>
                    <a:gs pos="87000">
                      <a:srgbClr val="9D87FF"/>
                    </a:gs>
                    <a:gs pos="0">
                      <a:srgbClr val="0064FF">
                        <a:lumMod val="100000"/>
                      </a:srgbClr>
                    </a:gs>
                    <a:gs pos="100000">
                      <a:srgbClr val="BB8EFF"/>
                    </a:gs>
                  </a:gsLst>
                  <a:lin ang="3000000" scaled="0"/>
                </a:gradFill>
                <a:latin typeface="IBM Plex Sans Medium"/>
                <a:sym typeface="IBM Plex Sans"/>
              </a:rPr>
              <a:t>Text Analytics Email Sentiment Demo</a:t>
            </a:r>
            <a:br>
              <a:rPr lang="en-US" dirty="0"/>
            </a:br>
            <a:r>
              <a:rPr lang="en-US" sz="1800" dirty="0"/>
              <a:t>Steven D. Reeves – sdreeves@us.ibm.com</a:t>
            </a: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sz="1600" dirty="0"/>
              <a:t>Cloud Pak for Data POC Assets:</a:t>
            </a:r>
            <a:br>
              <a:rPr lang="en-US" sz="1600" dirty="0"/>
            </a:br>
            <a:br>
              <a:rPr lang="en-US" sz="16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E7965-009E-4D9E-8865-FAF0240EA96A}"/>
              </a:ext>
            </a:extLst>
          </p:cNvPr>
          <p:cNvSpPr txBox="1"/>
          <p:nvPr/>
        </p:nvSpPr>
        <p:spPr>
          <a:xfrm>
            <a:off x="210311" y="1612231"/>
            <a:ext cx="32672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Developed for the PC Connection POC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Enron Email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Python Notebook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SPSS Modeler Stream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92056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05F1F4F0-5207-7F41-83DA-41809872746F}"/>
    </a:ext>
  </a:extLst>
</a:theme>
</file>

<file path=ppt/theme/theme10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11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12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35D3DC32-3016-B542-A15D-E1476A5CF54F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95F61BAA-B248-8A48-9FF9-7ABFD4AE8714}"/>
    </a:ext>
  </a:extLst>
</a:theme>
</file>

<file path=ppt/theme/theme4.xml><?xml version="1.0" encoding="utf-8"?>
<a:theme xmlns:a="http://schemas.openxmlformats.org/drawingml/2006/main" name="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333915E8-76BB-D249-893F-B87F75CA7F78}"/>
    </a:ext>
  </a:extLst>
</a:theme>
</file>

<file path=ppt/theme/theme5.xml><?xml version="1.0" encoding="utf-8"?>
<a:theme xmlns:a="http://schemas.openxmlformats.org/drawingml/2006/main" name="5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449138CC-BE08-C448-8CE4-98E7BCFE6AE4}"/>
    </a:ext>
  </a:extLst>
</a:theme>
</file>

<file path=ppt/theme/theme6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7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05F1F4F0-5207-7F41-83DA-41809872746F}"/>
    </a:ext>
  </a:extLst>
</a:theme>
</file>

<file path=ppt/theme/theme8.xml><?xml version="1.0" encoding="utf-8"?>
<a:theme xmlns:a="http://schemas.openxmlformats.org/drawingml/2006/main" name="2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E93F3656-0E52-9045-AD84-F6136D716958}" vid="{05F1F4F0-5207-7F41-83DA-41809872746F}"/>
    </a:ext>
  </a:extLst>
</a:theme>
</file>

<file path=ppt/theme/theme9.xml><?xml version="1.0" encoding="utf-8"?>
<a:theme xmlns:a="http://schemas.openxmlformats.org/drawingml/2006/main" name="11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5" id="{DED94C63-C577-F14B-8365-100EFAAE1407}" vid="{70CA0DCD-9975-3F4D-9A24-0D9F0E18E0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2019 Master template (black background)</Template>
  <TotalTime>8120</TotalTime>
  <Words>62</Words>
  <Application>Microsoft Office PowerPoint</Application>
  <PresentationFormat>On-screen Show (16:9)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</vt:i4>
      </vt:variant>
    </vt:vector>
  </HeadingPairs>
  <TitlesOfParts>
    <vt:vector size="23" baseType="lpstr">
      <vt:lpstr>.AppleSystemUIFont</vt:lpstr>
      <vt:lpstr>Arial</vt:lpstr>
      <vt:lpstr>Calibri</vt:lpstr>
      <vt:lpstr>DIN Alternate</vt:lpstr>
      <vt:lpstr>DINPro Light</vt:lpstr>
      <vt:lpstr>HelvNeue Light for IBM</vt:lpstr>
      <vt:lpstr>IBM Eliot Sans Regular</vt:lpstr>
      <vt:lpstr>IBM Plex Sans</vt:lpstr>
      <vt:lpstr>IBM Plex Sans Medium</vt:lpstr>
      <vt:lpstr>IBM Plex Sans Regular</vt:lpstr>
      <vt:lpstr>System Font Regular</vt:lpstr>
      <vt:lpstr>Wingdings</vt:lpstr>
      <vt:lpstr>IBM 2019 Master template (black background)</vt:lpstr>
      <vt:lpstr>IBM 2019 Master template (blue background)</vt:lpstr>
      <vt:lpstr>IBM 2019 Master template (light gray background)</vt:lpstr>
      <vt:lpstr>IBM 2019 Master template (white background)</vt:lpstr>
      <vt:lpstr>5_IBM 2019 Master template (black background)</vt:lpstr>
      <vt:lpstr>blk_background_2017</vt:lpstr>
      <vt:lpstr>1_IBM 2019 Master template (black background)</vt:lpstr>
      <vt:lpstr>2_IBM 2019 Master template (black background)</vt:lpstr>
      <vt:lpstr>11_blk_background_2017</vt:lpstr>
      <vt:lpstr>3_blk_background_2017</vt:lpstr>
      <vt:lpstr>Text Analytics Email Sentiment Demo Steven D. Reeves – sdreeves@us.ibm.com — Cloud Pak for Data POC Assets: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Watson Presentation Template — IBM Plex variant</dc:title>
  <dc:creator>Microsoft Office User</dc:creator>
  <cp:lastModifiedBy>Steven Reeves</cp:lastModifiedBy>
  <cp:revision>857</cp:revision>
  <cp:lastPrinted>2019-04-25T15:14:05Z</cp:lastPrinted>
  <dcterms:created xsi:type="dcterms:W3CDTF">2020-03-18T00:34:22Z</dcterms:created>
  <dcterms:modified xsi:type="dcterms:W3CDTF">2021-02-11T20:30:54Z</dcterms:modified>
</cp:coreProperties>
</file>